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8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1" r:id="rId2"/>
    <p:sldMasterId id="2147483693" r:id="rId3"/>
    <p:sldMasterId id="2147483705" r:id="rId4"/>
    <p:sldMasterId id="2147483717" r:id="rId5"/>
    <p:sldMasterId id="2147483729" r:id="rId6"/>
    <p:sldMasterId id="2147483741" r:id="rId7"/>
    <p:sldMasterId id="2147483753" r:id="rId8"/>
    <p:sldMasterId id="2147483765" r:id="rId9"/>
  </p:sldMasterIdLst>
  <p:notesMasterIdLst>
    <p:notesMasterId r:id="rId32"/>
  </p:notesMasterIdLst>
  <p:sldIdLst>
    <p:sldId id="256" r:id="rId10"/>
    <p:sldId id="257" r:id="rId11"/>
    <p:sldId id="259" r:id="rId12"/>
    <p:sldId id="260" r:id="rId13"/>
    <p:sldId id="262" r:id="rId14"/>
    <p:sldId id="271" r:id="rId15"/>
    <p:sldId id="263" r:id="rId16"/>
    <p:sldId id="268" r:id="rId17"/>
    <p:sldId id="266" r:id="rId18"/>
    <p:sldId id="267" r:id="rId19"/>
    <p:sldId id="265" r:id="rId20"/>
    <p:sldId id="273" r:id="rId21"/>
    <p:sldId id="269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3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72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7DD07-01F1-6E41-8B39-CA2CF7A98557}" type="datetimeFigureOut">
              <a:rPr lang="en-US" smtClean="0"/>
              <a:t>16-04-10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E859B-9FF9-C348-93A8-FF887B553A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41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E859B-9FF9-C348-93A8-FF887B553A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07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5E859B-9FF9-C348-93A8-FF887B553A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07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16-04-10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16-04-10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14117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474679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72723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150495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253276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479999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43421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21788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502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16-04-10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16-04-10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16-04-10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16-04-10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16-04-10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16-04-10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16-04-10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728701E-CAF4-4159-9B3E-41C86DFFA30D}" type="datetimeFigureOut">
              <a:rPr lang="en-US" smtClean="0"/>
              <a:t>16-04-10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16-04-10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16-04-10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16-04-10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201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2640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1411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47467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7272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15049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25327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47999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4342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16-04-10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2178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50241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2017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2640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1411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47467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7272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15049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25327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4799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D728701E-CAF4-4159-9B3E-41C86DFFA30D}" type="datetimeFigureOut">
              <a:rPr lang="en-US" smtClean="0"/>
              <a:t>16-04-10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43421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2178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50241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2017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2640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1411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47467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7272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15049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253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16-04-10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47999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43421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2178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50241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2017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2640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1411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4746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7272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1504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16-04-10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253276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47999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43421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2178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50241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20172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2640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1411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47467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72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16-04-10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150495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25327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479999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434218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21788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50241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20172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26405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14117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4746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16-04-10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72723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150495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253276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479999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434218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21788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502415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2017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2640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7141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16-04-10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474679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472723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150495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253276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479999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434218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821788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502415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20172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264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3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4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5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4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6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9.xml"/><Relationship Id="rId5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2.xml"/><Relationship Id="rId8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7.xml"/><Relationship Id="rId12" Type="http://schemas.openxmlformats.org/officeDocument/2006/relationships/theme" Target="../theme/theme8.xml"/><Relationship Id="rId1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9.xml"/><Relationship Id="rId4" Type="http://schemas.openxmlformats.org/officeDocument/2006/relationships/slideLayout" Target="../slideLayouts/slideLayout90.xml"/><Relationship Id="rId5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6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8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9.xml"/><Relationship Id="rId3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4.xml"/><Relationship Id="rId8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Sixth level</a:t>
            </a:r>
          </a:p>
          <a:p>
            <a:pPr lvl="6"/>
            <a:r>
              <a:rPr lang="en-US" dirty="0" smtClean="0"/>
              <a:t>Seventh level</a:t>
            </a:r>
          </a:p>
          <a:p>
            <a:pPr lvl="7"/>
            <a:r>
              <a:rPr lang="en-US" dirty="0" smtClean="0"/>
              <a:t>Eighth level</a:t>
            </a:r>
          </a:p>
          <a:p>
            <a:pPr lvl="8"/>
            <a:r>
              <a:rPr lang="en-US" dirty="0" smtClean="0"/>
              <a:t>Ninth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16-04-10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0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0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0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0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0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0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0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7D6C0FF6-9012-724D-870E-DBB10E66457F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16-04-10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9C761710-29FE-6E43-A683-605DC84C3EF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806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355" y="4597668"/>
            <a:ext cx="4038600" cy="933450"/>
          </a:xfrm>
        </p:spPr>
        <p:txBody>
          <a:bodyPr>
            <a:noAutofit/>
          </a:bodyPr>
          <a:lstStyle/>
          <a:p>
            <a:r>
              <a:rPr lang="en-US" sz="3600" dirty="0" smtClean="0"/>
              <a:t>Final Presentation</a:t>
            </a:r>
            <a:br>
              <a:rPr lang="en-US" sz="3600" dirty="0" smtClean="0"/>
            </a:br>
            <a:r>
              <a:rPr lang="en-US" sz="3600" dirty="0" smtClean="0"/>
              <a:t>Team: 096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236694"/>
            <a:ext cx="4038600" cy="1302761"/>
          </a:xfrm>
        </p:spPr>
        <p:txBody>
          <a:bodyPr>
            <a:noAutofit/>
          </a:bodyPr>
          <a:lstStyle/>
          <a:p>
            <a:pPr algn="r"/>
            <a:r>
              <a:rPr lang="en-US" sz="2400" b="1" dirty="0" smtClean="0"/>
              <a:t>The Team:</a:t>
            </a:r>
          </a:p>
          <a:p>
            <a:pPr algn="r"/>
            <a:r>
              <a:rPr lang="en-US" sz="2400" dirty="0" smtClean="0"/>
              <a:t>Shiyao Chen</a:t>
            </a:r>
          </a:p>
          <a:p>
            <a:pPr algn="r"/>
            <a:r>
              <a:rPr lang="en-US" sz="2400" dirty="0" smtClean="0"/>
              <a:t>Margaret </a:t>
            </a:r>
            <a:r>
              <a:rPr lang="en-US" sz="2400" dirty="0" err="1" smtClean="0"/>
              <a:t>Riese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78377" y="1327918"/>
            <a:ext cx="36965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+mj-lt"/>
              </a:rPr>
              <a:t>ECE297: Communication and Design</a:t>
            </a:r>
          </a:p>
          <a:p>
            <a:pPr algn="ctr"/>
            <a:endParaRPr lang="en-US" dirty="0"/>
          </a:p>
        </p:txBody>
      </p:sp>
      <p:pic>
        <p:nvPicPr>
          <p:cNvPr id="11" name="Picture 10" descr="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99021"/>
            <a:ext cx="1673105" cy="1677467"/>
          </a:xfrm>
          <a:prstGeom prst="rect">
            <a:avLst/>
          </a:prstGeom>
        </p:spPr>
      </p:pic>
      <p:pic>
        <p:nvPicPr>
          <p:cNvPr id="12" name="Picture 11" descr="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210" y="388088"/>
            <a:ext cx="1685040" cy="1688400"/>
          </a:xfrm>
          <a:prstGeom prst="rect">
            <a:avLst/>
          </a:prstGeom>
        </p:spPr>
      </p:pic>
      <p:pic>
        <p:nvPicPr>
          <p:cNvPr id="13" name="Picture 12" descr="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51" y="2498316"/>
            <a:ext cx="1666754" cy="1721853"/>
          </a:xfrm>
          <a:prstGeom prst="rect">
            <a:avLst/>
          </a:prstGeom>
        </p:spPr>
      </p:pic>
      <p:pic>
        <p:nvPicPr>
          <p:cNvPr id="14" name="Picture 13" descr="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496" y="2536061"/>
            <a:ext cx="1666754" cy="168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198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improvem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52" y="1112975"/>
            <a:ext cx="4270424" cy="2240222"/>
          </a:xfrm>
          <a:prstGeom prst="rect">
            <a:avLst/>
          </a:prstGeom>
        </p:spPr>
      </p:pic>
      <p:pic>
        <p:nvPicPr>
          <p:cNvPr id="4" name="Picture 3" descr="iterativeimprove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22" y="1112975"/>
            <a:ext cx="4285046" cy="22402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953" y="3353197"/>
            <a:ext cx="427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30622" y="3353197"/>
            <a:ext cx="4285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 + Iterative Improvement </a:t>
            </a:r>
            <a:endParaRPr lang="en-US" dirty="0"/>
          </a:p>
        </p:txBody>
      </p:sp>
      <p:pic>
        <p:nvPicPr>
          <p:cNvPr id="7" name="Picture 6" descr="multista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27" y="3993639"/>
            <a:ext cx="4224150" cy="22571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3227" y="6250818"/>
            <a:ext cx="4224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 + </a:t>
            </a:r>
            <a:r>
              <a:rPr lang="en-US" dirty="0" err="1" smtClean="0"/>
              <a:t>Multistart</a:t>
            </a:r>
            <a:endParaRPr lang="en-US" dirty="0"/>
          </a:p>
        </p:txBody>
      </p:sp>
      <p:pic>
        <p:nvPicPr>
          <p:cNvPr id="9" name="Picture 8" descr="allimprovement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22" y="3993639"/>
            <a:ext cx="4285046" cy="22218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30621" y="6215517"/>
            <a:ext cx="4285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Greedy + Iterative Improvement + </a:t>
            </a:r>
            <a:r>
              <a:rPr lang="en-US" dirty="0" err="1" smtClean="0"/>
              <a:t>Multistart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42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014134"/>
              </p:ext>
            </p:extLst>
          </p:nvPr>
        </p:nvGraphicFramePr>
        <p:xfrm>
          <a:off x="503860" y="2037123"/>
          <a:ext cx="8146634" cy="310283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437483"/>
                <a:gridCol w="3709151"/>
              </a:tblGrid>
              <a:tr h="6091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Algorithms Used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Average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QoR</a:t>
                      </a:r>
                      <a:r>
                        <a:rPr lang="en-US" sz="2400" baseline="0" dirty="0" smtClean="0"/>
                        <a:t> for Hard and Extreme Cases</a:t>
                      </a:r>
                      <a:endParaRPr lang="en-US" sz="2400" dirty="0"/>
                    </a:p>
                  </a:txBody>
                  <a:tcPr/>
                </a:tc>
              </a:tr>
              <a:tr h="52254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Greedy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1613.43</a:t>
                      </a:r>
                      <a:endParaRPr lang="en-US" sz="2000" dirty="0"/>
                    </a:p>
                  </a:txBody>
                  <a:tcPr/>
                </a:tc>
              </a:tr>
              <a:tr h="52814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Greedy + Iterative</a:t>
                      </a:r>
                      <a:r>
                        <a:rPr lang="en-US" sz="2000" baseline="0" dirty="0" smtClean="0"/>
                        <a:t> Improvement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1606.07</a:t>
                      </a:r>
                      <a:endParaRPr lang="en-US" sz="2000" dirty="0"/>
                    </a:p>
                  </a:txBody>
                  <a:tcPr/>
                </a:tc>
              </a:tr>
              <a:tr h="52814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Greedy</a:t>
                      </a:r>
                      <a:r>
                        <a:rPr lang="en-US" sz="2000" baseline="0" dirty="0" smtClean="0"/>
                        <a:t> + </a:t>
                      </a:r>
                      <a:r>
                        <a:rPr lang="en-US" sz="2000" baseline="0" dirty="0" err="1" smtClean="0"/>
                        <a:t>Multistart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1584.93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Greedy + Iterative Improvement + </a:t>
                      </a:r>
                      <a:r>
                        <a:rPr lang="en-US" sz="2000" dirty="0" err="1" smtClean="0"/>
                        <a:t>Multistart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1578.90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93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6952" y="156958"/>
            <a:ext cx="80002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chemeClr val="accent1"/>
                </a:solidFill>
                <a:latin typeface="+mj-lt"/>
              </a:rPr>
              <a:t>User Feedback</a:t>
            </a:r>
            <a:endParaRPr lang="en-US" sz="4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7495" y="1949100"/>
            <a:ext cx="84115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“The way you’ve drawn the map is really clear, it’s clear what everything is” – Eric Huang – Biochemistry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“The [sort by] stickers look good” – Matthew Caruso – Electrical and Computer Engineering</a:t>
            </a:r>
          </a:p>
          <a:p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“</a:t>
            </a:r>
            <a:r>
              <a:rPr lang="is-I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…It’s confusing because I don’t know where the terminal is...” – Tiffanie Louie - Nursing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52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6461986" cy="1362075"/>
          </a:xfrm>
        </p:spPr>
        <p:txBody>
          <a:bodyPr>
            <a:noAutofit/>
          </a:bodyPr>
          <a:lstStyle/>
          <a:p>
            <a:r>
              <a:rPr lang="en-US" sz="4800" dirty="0" smtClean="0"/>
              <a:t>Future Pitch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Motivations Behind Design &amp; Demonstration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370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6-04-10 at 11.24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9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4-10 at 11.24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11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4-10 at 11.25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15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4-10 at 11.25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79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4-10 at 11.25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02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4-10 at 11.25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80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Overview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Geographic Information Systems are a vital link or bridge between people and geographic information they may need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Major Visual Aspects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C</a:t>
            </a:r>
            <a:r>
              <a:rPr lang="en-US" dirty="0" err="1" smtClean="0">
                <a:solidFill>
                  <a:schemeClr val="tx1"/>
                </a:solidFill>
              </a:rPr>
              <a:t>olour</a:t>
            </a:r>
            <a:r>
              <a:rPr lang="en-US" dirty="0" smtClean="0">
                <a:solidFill>
                  <a:schemeClr val="tx1"/>
                </a:solidFill>
              </a:rPr>
              <a:t> Choices, Points of Interest &amp; Path </a:t>
            </a:r>
            <a:r>
              <a:rPr lang="en-US" dirty="0" smtClean="0">
                <a:solidFill>
                  <a:schemeClr val="tx1"/>
                </a:solidFill>
              </a:rPr>
              <a:t>H</a:t>
            </a:r>
            <a:r>
              <a:rPr lang="en-US" dirty="0" smtClean="0">
                <a:solidFill>
                  <a:schemeClr val="tx1"/>
                </a:solidFill>
              </a:rPr>
              <a:t>ighlighting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‘Sort By’ Function &amp; Algorithms Used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Future </a:t>
            </a:r>
            <a:r>
              <a:rPr lang="en-US" dirty="0" smtClean="0">
                <a:solidFill>
                  <a:schemeClr val="tx1"/>
                </a:solidFill>
              </a:rPr>
              <a:t>Pitch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Motivations Behind Design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Demonstration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Take-Away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228600"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368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4-10 at 11.25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31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4-10 at 11.25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1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6461986" cy="1362075"/>
          </a:xfrm>
        </p:spPr>
        <p:txBody>
          <a:bodyPr>
            <a:noAutofit/>
          </a:bodyPr>
          <a:lstStyle/>
          <a:p>
            <a:r>
              <a:rPr lang="en-US" sz="4800" dirty="0" smtClean="0"/>
              <a:t>Take-Away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947432" cy="1500187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Simple &amp; Intuitive Bridge 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056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6461986" cy="1362075"/>
          </a:xfrm>
        </p:spPr>
        <p:txBody>
          <a:bodyPr>
            <a:noAutofit/>
          </a:bodyPr>
          <a:lstStyle/>
          <a:p>
            <a:r>
              <a:rPr lang="en-US" sz="4800" dirty="0" smtClean="0"/>
              <a:t>Major Visual Aspects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Key Design Features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325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6952" y="156958"/>
            <a:ext cx="80002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+mj-lt"/>
              </a:rPr>
              <a:t>Color Choices</a:t>
            </a:r>
          </a:p>
        </p:txBody>
      </p:sp>
      <p:pic>
        <p:nvPicPr>
          <p:cNvPr id="8" name="Picture 7" descr="Screen Shot 2016-04-09 at 11.38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37" y="1187720"/>
            <a:ext cx="7655225" cy="518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4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6952" y="156958"/>
            <a:ext cx="80002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chemeClr val="accent1"/>
                </a:solidFill>
                <a:latin typeface="+mj-lt"/>
              </a:rPr>
              <a:t>Points of Interest</a:t>
            </a:r>
            <a:endParaRPr lang="en-US" sz="48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5102" y="5162860"/>
            <a:ext cx="4030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Points of interest stickers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21219" y="1855477"/>
            <a:ext cx="1965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Computer mouse on a white background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 descr="Screen Shot 2016-04-10 at 12.15.5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35" y="2042672"/>
            <a:ext cx="4449722" cy="2911174"/>
          </a:xfrm>
          <a:prstGeom prst="rect">
            <a:avLst/>
          </a:prstGeom>
        </p:spPr>
      </p:pic>
      <p:pic>
        <p:nvPicPr>
          <p:cNvPr id="7" name="Picture 6" descr="Mouse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174" y="1729089"/>
            <a:ext cx="2069025" cy="19369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78199" y="4169016"/>
            <a:ext cx="1965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Computer mouse on a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black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background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Picture 8" descr="Mouse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21" y="3981643"/>
            <a:ext cx="2076978" cy="194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92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6952" y="156958"/>
            <a:ext cx="80002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chemeClr val="accent1"/>
                </a:solidFill>
                <a:latin typeface="+mj-lt"/>
              </a:rPr>
              <a:t>Path Highlighting</a:t>
            </a:r>
            <a:endParaRPr lang="en-US" sz="48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7" name="Picture 6" descr="12329433_10208585546853637_972888764_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09" y="1267129"/>
            <a:ext cx="7777573" cy="49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75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6461986" cy="1362075"/>
          </a:xfrm>
        </p:spPr>
        <p:txBody>
          <a:bodyPr>
            <a:noAutofit/>
          </a:bodyPr>
          <a:lstStyle/>
          <a:p>
            <a:r>
              <a:rPr lang="en-US" sz="4800" dirty="0" smtClean="0"/>
              <a:t>Major Visual Aspects</a:t>
            </a:r>
            <a:endParaRPr lang="en-US" sz="4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Key Innovations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96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6952" y="156958"/>
            <a:ext cx="80002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chemeClr val="accent1"/>
                </a:solidFill>
                <a:latin typeface="+mj-lt"/>
              </a:rPr>
              <a:t>‘Sort By’ Feature</a:t>
            </a:r>
            <a:endParaRPr lang="en-US" sz="48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9" name="Picture 8" descr="churc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01" y="1182527"/>
            <a:ext cx="5828620" cy="3099205"/>
          </a:xfrm>
          <a:prstGeom prst="rect">
            <a:avLst/>
          </a:prstGeom>
        </p:spPr>
      </p:pic>
      <p:pic>
        <p:nvPicPr>
          <p:cNvPr id="10" name="Picture 9" descr="Hospit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01" y="4480329"/>
            <a:ext cx="2777209" cy="2019118"/>
          </a:xfrm>
          <a:prstGeom prst="rect">
            <a:avLst/>
          </a:prstGeom>
        </p:spPr>
      </p:pic>
      <p:pic>
        <p:nvPicPr>
          <p:cNvPr id="11" name="Picture 10" descr="Schoo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956" y="4480329"/>
            <a:ext cx="2774565" cy="2019118"/>
          </a:xfrm>
          <a:prstGeom prst="rect">
            <a:avLst/>
          </a:prstGeom>
        </p:spPr>
      </p:pic>
      <p:pic>
        <p:nvPicPr>
          <p:cNvPr id="12" name="Picture 11" descr="12966814_10208585774019316_1475935630_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089" y="987955"/>
            <a:ext cx="1001711" cy="57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34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6952" y="156958"/>
            <a:ext cx="80002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chemeClr val="accent1"/>
                </a:solidFill>
                <a:latin typeface="+mj-lt"/>
              </a:rPr>
              <a:t>Algorithms Used</a:t>
            </a:r>
            <a:endParaRPr lang="en-US" sz="4800" dirty="0">
              <a:solidFill>
                <a:schemeClr val="accent1"/>
              </a:solidFill>
              <a:latin typeface="+mj-lt"/>
            </a:endParaRPr>
          </a:p>
        </p:txBody>
      </p:sp>
      <p:pic>
        <p:nvPicPr>
          <p:cNvPr id="18" name="Picture 17" descr="Screen Shot 2016-04-10 at 1.56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88" y="1407401"/>
            <a:ext cx="6691121" cy="45276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16000" y="6137112"/>
            <a:ext cx="716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Betz, Vaughn. "Lecture 15: Breadth-First Search". 2016. Lecture.</a:t>
            </a:r>
          </a:p>
        </p:txBody>
      </p:sp>
    </p:spTree>
    <p:extLst>
      <p:ext uri="{BB962C8B-B14F-4D97-AF65-F5344CB8AC3E}">
        <p14:creationId xmlns:p14="http://schemas.microsoft.com/office/powerpoint/2010/main" val="247745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1696</TotalTime>
  <Words>241</Words>
  <Application>Microsoft Macintosh PowerPoint</Application>
  <PresentationFormat>On-screen Show (4:3)</PresentationFormat>
  <Paragraphs>59</Paragraphs>
  <Slides>22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Advantage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Final Presentation Team: 096</vt:lpstr>
      <vt:lpstr>Overview</vt:lpstr>
      <vt:lpstr>Major Visual Aspects</vt:lpstr>
      <vt:lpstr>PowerPoint Presentation</vt:lpstr>
      <vt:lpstr>PowerPoint Presentation</vt:lpstr>
      <vt:lpstr>PowerPoint Presentation</vt:lpstr>
      <vt:lpstr>Major Visual Aspects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Pitch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Take-Away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 Team: 096</dc:title>
  <dc:creator>Shiyao Chen</dc:creator>
  <cp:lastModifiedBy>Shiyao Chen</cp:lastModifiedBy>
  <cp:revision>37</cp:revision>
  <dcterms:created xsi:type="dcterms:W3CDTF">2016-04-09T21:56:29Z</dcterms:created>
  <dcterms:modified xsi:type="dcterms:W3CDTF">2016-04-11T03:43:37Z</dcterms:modified>
</cp:coreProperties>
</file>